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Times New Roman" pitchFamily="-84" charset="0"/>
        <a:cs typeface="Times New Roman" pitchFamily="-8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620" autoAdjust="0"/>
    <p:restoredTop sz="94660"/>
  </p:normalViewPr>
  <p:slideViewPr>
    <p:cSldViewPr>
      <p:cViewPr varScale="1">
        <p:scale>
          <a:sx n="116" d="100"/>
          <a:sy n="116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5328CD-373D-CE43-8372-E165B79CE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AE545E1-E893-9B42-AA15-381A59EC1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E1F96E-0D8D-BA44-A74D-E470223E1C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AB940C-719E-4749-A865-DA622D0DC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BE0621-3DE4-CE48-B0A2-B62149515D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DBDF8BF-EA5E-D64D-B48F-2040A203A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E8016B8-8BF4-1145-9279-DFBD3207A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EDA867-528A-2B44-BEBE-1AC4CF61D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E89E08-1C95-354D-BF91-7ACF72581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3D1389-7B9F-9D45-AE1E-753F73CAE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A96BBE-EB2D-CA4F-9829-EE4551B76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A72573-717B-AB4B-A8A2-BB694205ED0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Times New Roman" pitchFamily="-84" charset="0"/>
          <a:cs typeface="Times New Roman" pitchFamily="-8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edlib.med.utah.edu/WebPath/HISTHTML/ANATOMY/VHM1120R.html" TargetMode="External"/><Relationship Id="rId4" Type="http://schemas.openxmlformats.org/officeDocument/2006/relationships/hyperlink" Target="http://www.bartleby.com/107/189.html" TargetMode="External"/><Relationship Id="rId5" Type="http://schemas.openxmlformats.org/officeDocument/2006/relationships/hyperlink" Target="http://health.howstuffworks.com/brain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-medlib.med.utah.edu/WebPath/HISTHTML/ANATOMY/VHM1080R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0761.htm" TargetMode="External"/><Relationship Id="rId4" Type="http://schemas.openxmlformats.org/officeDocument/2006/relationships/hyperlink" Target="http://www.ninds.nih.gov/disorders/stroke/stroke.htm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-medlib.med.utah.edu/WebPath/CNSHTML/CNS22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4800" y="533400"/>
            <a:ext cx="8382000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Futura Md BT" pitchFamily="34" charset="0"/>
              </a:rPr>
              <a:t>Normal Brain</a:t>
            </a:r>
          </a:p>
          <a:p>
            <a:pPr algn="ctr"/>
            <a:endParaRPr lang="en-US">
              <a:solidFill>
                <a:srgbClr val="000000"/>
              </a:solidFill>
              <a:latin typeface="Futura Md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Images: Brain cross sections: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Horizontal through the top of the skull: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2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2"/>
              </a:rPr>
              <a:t>http://www-medlib.med.utah.edu/WebPath/HISTHTML/ANATOMY/VHM1080R.html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Horizontal through the midbrain: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3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3"/>
              </a:rPr>
              <a:t>http://www-medlib.med.utah.edu/WebPath/HISTHTML/ANATOMY/VHM1120R.html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Information on brain anatomy and physiology: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Gray’s Anatomy – Brain:</a:t>
            </a:r>
            <a:endParaRPr lang="en-US" sz="1800">
              <a:solidFill>
                <a:srgbClr val="000000"/>
              </a:solidFill>
              <a:latin typeface="Futura Lt BT" pitchFamily="34" charset="0"/>
              <a:hlinkClick r:id="rId4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  <a:hlinkClick r:id="rId4"/>
              </a:rPr>
              <a:t>http://www.bartleby.com/107/189.html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How Stuff Works: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5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5"/>
              </a:rPr>
              <a:t>http://health.howstuffworks.com/brain.htm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429000" y="609600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Futura Md BT" pitchFamily="34" charset="0"/>
              </a:rPr>
              <a:t>Brain Stroke</a:t>
            </a:r>
          </a:p>
        </p:txBody>
      </p:sp>
      <p:pic>
        <p:nvPicPr>
          <p:cNvPr id="2053" name="Picture 5" descr="PAX_pp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752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rot="7711278">
            <a:off x="6911181" y="2894807"/>
            <a:ext cx="214313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010400" y="4191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Futura Lt BT" pitchFamily="34" charset="0"/>
              </a:rPr>
              <a:t>Hemorrhage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09800" y="5410200"/>
            <a:ext cx="462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Futura Md BT" pitchFamily="34" charset="0"/>
              </a:rPr>
              <a:t>Brain Cross Section (Vertical)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419475" y="381000"/>
            <a:ext cx="211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Futura Md BT" pitchFamily="34" charset="0"/>
              </a:rPr>
              <a:t>Brain Stroke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143000" y="1295400"/>
            <a:ext cx="688181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Images: Brain stroke: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Stroke shown on a vertical cross section of a brain: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2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2"/>
              </a:rPr>
              <a:t>http://www-medlib.med.utah.edu/WebPath/CNSHTML/CNS223.html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Md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Md BT" pitchFamily="34" charset="0"/>
              </a:rPr>
              <a:t>Information on brain strokes: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Medline Plus Medical Encyclopedia: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3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3"/>
              </a:rPr>
              <a:t>http://www.nlm.nih.gov/medlineplus/ency/article/000761.htm</a:t>
            </a:r>
            <a:r>
              <a:rPr lang="en-US" sz="1800" u="sng">
                <a:solidFill>
                  <a:srgbClr val="CCCCFF"/>
                </a:solidFill>
                <a:latin typeface="Futura Lt BT" pitchFamily="34" charset="0"/>
              </a:rPr>
              <a:t> </a:t>
            </a:r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endParaRPr lang="en-US" sz="1800">
              <a:solidFill>
                <a:srgbClr val="000000"/>
              </a:solidFill>
              <a:latin typeface="Futura Lt BT" pitchFamily="34" charset="0"/>
            </a:endParaRPr>
          </a:p>
          <a:p>
            <a:r>
              <a:rPr lang="en-US" sz="1800">
                <a:solidFill>
                  <a:srgbClr val="000000"/>
                </a:solidFill>
                <a:latin typeface="Futura Lt BT" pitchFamily="34" charset="0"/>
              </a:rPr>
              <a:t>National Institute of Neurological Disorders and Stroke:</a:t>
            </a:r>
            <a:endParaRPr lang="en-US" sz="1800" u="sng">
              <a:solidFill>
                <a:srgbClr val="CCCCFF"/>
              </a:solidFill>
              <a:latin typeface="Futura Lt BT" pitchFamily="34" charset="0"/>
              <a:hlinkClick r:id="rId4"/>
            </a:endParaRPr>
          </a:p>
          <a:p>
            <a:r>
              <a:rPr lang="en-US" sz="1800" u="sng">
                <a:solidFill>
                  <a:srgbClr val="CCCCFF"/>
                </a:solidFill>
                <a:latin typeface="Futura Lt BT" pitchFamily="34" charset="0"/>
                <a:hlinkClick r:id="rId4"/>
              </a:rPr>
              <a:t>http://www.ninds.nih.gov/disorders/stroke/stroke.htm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171</Words>
  <Application>Microsoft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 New Roman</vt:lpstr>
      <vt:lpstr>Futura Md BT</vt:lpstr>
      <vt:lpstr>Futura Lt BT</vt:lpstr>
      <vt:lpstr>Default Design</vt:lpstr>
      <vt:lpstr>Slide 1</vt:lpstr>
      <vt:lpstr>Slide 2</vt:lpstr>
      <vt:lpstr>Slide 3</vt:lpstr>
    </vt:vector>
  </TitlesOfParts>
  <Company>cosi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MPeffe01</dc:creator>
  <cp:keywords/>
  <cp:lastModifiedBy>Jacqueline Barge</cp:lastModifiedBy>
  <cp:revision>13</cp:revision>
  <dcterms:created xsi:type="dcterms:W3CDTF">2012-05-25T13:08:40Z</dcterms:created>
  <dcterms:modified xsi:type="dcterms:W3CDTF">2012-05-25T13:20:25Z</dcterms:modified>
</cp:coreProperties>
</file>