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7" r:id="rId2"/>
    <p:sldId id="259" r:id="rId3"/>
    <p:sldId id="256" r:id="rId4"/>
    <p:sldId id="258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Times New Roman" pitchFamily="-84" charset="0"/>
        <a:cs typeface="Times New Roman" pitchFamily="-8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Times New Roman" pitchFamily="-84" charset="0"/>
        <a:cs typeface="Times New Roman" pitchFamily="-8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Times New Roman" pitchFamily="-84" charset="0"/>
        <a:cs typeface="Times New Roman" pitchFamily="-8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Times New Roman" pitchFamily="-84" charset="0"/>
        <a:cs typeface="Times New Roman" pitchFamily="-8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Times New Roman" pitchFamily="-84" charset="0"/>
        <a:cs typeface="Times New Roman" pitchFamily="-84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Times New Roman" pitchFamily="-84" charset="0"/>
        <a:cs typeface="Times New Roman" pitchFamily="-84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Times New Roman" pitchFamily="-84" charset="0"/>
        <a:cs typeface="Times New Roman" pitchFamily="-84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Times New Roman" pitchFamily="-84" charset="0"/>
        <a:cs typeface="Times New Roman" pitchFamily="-84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Times New Roman" pitchFamily="-84" charset="0"/>
        <a:cs typeface="Times New Roman" pitchFamily="-8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webPr allowPng="1" organizeInFolders="0" useLongFilenames="0" imgSz="1024x768" encoding="macintosh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8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4F87F-02CB-8B49-909E-1D151C7DB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36BEB-AD8D-2241-98D5-2AD82C2FC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0C0BB-835A-394F-9AAD-17404ED2E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99793-CA1F-5543-BE08-8BB69857D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1B07F-018C-DC43-906D-D49392360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DD046-5EA6-CC41-B71A-792E77D7C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9A04B-CA20-E344-9476-2470F296C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263EF-7E5C-0144-9AD4-83ACBFFAD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41975-2B9E-D14B-9E42-15D82CB96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3FF95-915C-1A40-BE2D-B5A6FEC3B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903BD-3BFC-0A42-AD16-B1830AEAE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08" charset="0"/>
                <a:ea typeface="Times New Roman" pitchFamily="-108" charset="0"/>
                <a:cs typeface="Times New Roman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08" charset="0"/>
                <a:ea typeface="Times New Roman" pitchFamily="-108" charset="0"/>
                <a:cs typeface="Times New Roman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-108" charset="0"/>
                <a:ea typeface="Times New Roman" pitchFamily="-108" charset="0"/>
                <a:cs typeface="Times New Roman" pitchFamily="-108" charset="0"/>
              </a:defRPr>
            </a:lvl1pPr>
          </a:lstStyle>
          <a:p>
            <a:pPr>
              <a:defRPr/>
            </a:pPr>
            <a:fld id="{927197CF-81F6-5D4B-B864-235C977A0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Times New Roman" pitchFamily="-108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Times New Roman" pitchFamily="-10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Times New Roman" pitchFamily="-10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Times New Roman" pitchFamily="-10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Times New Roman" pitchFamily="-10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Times New Roman" pitchFamily="-108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Times New Roman" pitchFamily="-108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Times New Roman" pitchFamily="-108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Times New Roman" pitchFamily="-108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pitchFamily="-108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dean.luc.edu/lumen/bbs/p/ppi1.html" TargetMode="External"/><Relationship Id="rId4" Type="http://schemas.openxmlformats.org/officeDocument/2006/relationships/hyperlink" Target="http://www.bartleby.com/107/240.html" TargetMode="External"/><Relationship Id="rId5" Type="http://schemas.openxmlformats.org/officeDocument/2006/relationships/hyperlink" Target="http://www.lung.ca/copd/anatomy/normal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meddean.luc.edu/lumen/bbs/p/ppi2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-medlib.med.utah.edu/WebPath/LUNGHTML/LUNG078.html" TargetMode="External"/><Relationship Id="rId4" Type="http://schemas.openxmlformats.org/officeDocument/2006/relationships/hyperlink" Target="http://www.quitsmokingsupport.com/lungphotos.htm" TargetMode="External"/><Relationship Id="rId5" Type="http://schemas.openxmlformats.org/officeDocument/2006/relationships/hyperlink" Target="http://www.nlm.nih.gov/medlineplus/ency/article/000122.htm" TargetMode="External"/><Relationship Id="rId6" Type="http://schemas.openxmlformats.org/officeDocument/2006/relationships/hyperlink" Target="http://www.lungcancer.org/reading/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-medlib.med.utah.edu/WebPath/LUNGHTML/LUNG068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355975" y="381000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Futura Md BT" pitchFamily="34" charset="0"/>
              </a:rPr>
              <a:t>Normal Lungs</a:t>
            </a: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1676400" y="1143000"/>
            <a:ext cx="7239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Futura Md BT" pitchFamily="34" charset="0"/>
              </a:rPr>
              <a:t>Images: Lung:</a:t>
            </a:r>
            <a:endParaRPr lang="en-US" sz="1800">
              <a:solidFill>
                <a:srgbClr val="000000"/>
              </a:solidFill>
              <a:latin typeface="Futura Lt BT" pitchFamily="34" charset="0"/>
            </a:endParaRPr>
          </a:p>
          <a:p>
            <a:r>
              <a:rPr lang="en-US" sz="1800">
                <a:solidFill>
                  <a:srgbClr val="000000"/>
                </a:solidFill>
                <a:latin typeface="Futura Lt BT" pitchFamily="34" charset="0"/>
              </a:rPr>
              <a:t>Lung cross section:</a:t>
            </a:r>
            <a:endParaRPr lang="en-US" sz="1800" u="sng">
              <a:solidFill>
                <a:srgbClr val="CCCCFF"/>
              </a:solidFill>
              <a:latin typeface="Futura Lt BT" pitchFamily="34" charset="0"/>
              <a:hlinkClick r:id="rId2"/>
            </a:endParaRPr>
          </a:p>
          <a:p>
            <a:r>
              <a:rPr lang="en-US" sz="1800" u="sng">
                <a:solidFill>
                  <a:srgbClr val="CCCCFF"/>
                </a:solidFill>
                <a:latin typeface="Futura Lt BT" pitchFamily="34" charset="0"/>
                <a:hlinkClick r:id="rId2"/>
              </a:rPr>
              <a:t>http://www.meddean.luc.edu/lumen/bbs/p/ppi2.html</a:t>
            </a:r>
            <a:r>
              <a:rPr lang="en-US" sz="1800" u="sng">
                <a:solidFill>
                  <a:srgbClr val="CCCCFF"/>
                </a:solidFill>
                <a:latin typeface="Futura Lt BT" pitchFamily="34" charset="0"/>
              </a:rPr>
              <a:t>  </a:t>
            </a:r>
            <a:endParaRPr lang="en-US" sz="1800">
              <a:solidFill>
                <a:srgbClr val="000000"/>
              </a:solidFill>
              <a:latin typeface="Futura Lt BT" pitchFamily="34" charset="0"/>
            </a:endParaRPr>
          </a:p>
          <a:p>
            <a:endParaRPr lang="en-US" sz="1800">
              <a:solidFill>
                <a:srgbClr val="000000"/>
              </a:solidFill>
              <a:latin typeface="Futura Lt BT" pitchFamily="34" charset="0"/>
            </a:endParaRPr>
          </a:p>
          <a:p>
            <a:r>
              <a:rPr lang="en-US" sz="1800">
                <a:solidFill>
                  <a:srgbClr val="000000"/>
                </a:solidFill>
                <a:latin typeface="Futura Lt BT" pitchFamily="34" charset="0"/>
              </a:rPr>
              <a:t>Normal lungs and heart:</a:t>
            </a:r>
            <a:endParaRPr lang="en-US" sz="1800" u="sng">
              <a:solidFill>
                <a:srgbClr val="CCCCFF"/>
              </a:solidFill>
              <a:latin typeface="Futura Lt BT" pitchFamily="34" charset="0"/>
              <a:hlinkClick r:id="rId3"/>
            </a:endParaRPr>
          </a:p>
          <a:p>
            <a:r>
              <a:rPr lang="en-US" sz="1800" u="sng">
                <a:solidFill>
                  <a:srgbClr val="CCCCFF"/>
                </a:solidFill>
                <a:latin typeface="Futura Lt BT" pitchFamily="34" charset="0"/>
                <a:hlinkClick r:id="rId3"/>
              </a:rPr>
              <a:t>http://www.meddean.luc.edu/lumen/bbs/p/ppi1.html</a:t>
            </a:r>
            <a:r>
              <a:rPr lang="en-US" sz="1800" u="sng">
                <a:solidFill>
                  <a:srgbClr val="CCCCFF"/>
                </a:solidFill>
                <a:latin typeface="Futura Lt BT" pitchFamily="34" charset="0"/>
              </a:rPr>
              <a:t> </a:t>
            </a:r>
            <a:endParaRPr lang="en-US" sz="1800">
              <a:solidFill>
                <a:srgbClr val="000000"/>
              </a:solidFill>
              <a:latin typeface="Futura Md BT" pitchFamily="34" charset="0"/>
            </a:endParaRPr>
          </a:p>
          <a:p>
            <a:endParaRPr lang="en-US" sz="1800">
              <a:solidFill>
                <a:srgbClr val="000000"/>
              </a:solidFill>
              <a:latin typeface="Futura Md BT" pitchFamily="34" charset="0"/>
            </a:endParaRPr>
          </a:p>
          <a:p>
            <a:endParaRPr lang="en-US" sz="1800">
              <a:solidFill>
                <a:srgbClr val="000000"/>
              </a:solidFill>
              <a:latin typeface="Futura Md BT" pitchFamily="34" charset="0"/>
            </a:endParaRPr>
          </a:p>
          <a:p>
            <a:endParaRPr lang="en-US" sz="1800">
              <a:solidFill>
                <a:srgbClr val="000000"/>
              </a:solidFill>
              <a:latin typeface="Futura Md BT" pitchFamily="34" charset="0"/>
            </a:endParaRPr>
          </a:p>
          <a:p>
            <a:r>
              <a:rPr lang="en-US" sz="1800">
                <a:solidFill>
                  <a:srgbClr val="000000"/>
                </a:solidFill>
                <a:latin typeface="Futura Md BT" pitchFamily="34" charset="0"/>
              </a:rPr>
              <a:t>Information on lung anatomy and physiology:</a:t>
            </a:r>
            <a:endParaRPr lang="en-US" sz="1800">
              <a:solidFill>
                <a:srgbClr val="000000"/>
              </a:solidFill>
              <a:latin typeface="Futura Lt BT" pitchFamily="34" charset="0"/>
            </a:endParaRPr>
          </a:p>
          <a:p>
            <a:r>
              <a:rPr lang="en-US" sz="1800">
                <a:solidFill>
                  <a:srgbClr val="000000"/>
                </a:solidFill>
                <a:latin typeface="Futura Lt BT" pitchFamily="34" charset="0"/>
              </a:rPr>
              <a:t>Gray</a:t>
            </a:r>
            <a:r>
              <a:rPr lang="en-US" sz="1800">
                <a:solidFill>
                  <a:srgbClr val="000000"/>
                </a:solidFill>
              </a:rPr>
              <a:t>’</a:t>
            </a:r>
            <a:r>
              <a:rPr lang="en-US" sz="1800">
                <a:solidFill>
                  <a:srgbClr val="000000"/>
                </a:solidFill>
                <a:latin typeface="Futura Lt BT" pitchFamily="34" charset="0"/>
              </a:rPr>
              <a:t>s Anatomy </a:t>
            </a:r>
            <a:r>
              <a:rPr lang="en-US" sz="1800">
                <a:solidFill>
                  <a:srgbClr val="000000"/>
                </a:solidFill>
              </a:rPr>
              <a:t>–</a:t>
            </a:r>
            <a:r>
              <a:rPr lang="en-US" sz="1800">
                <a:solidFill>
                  <a:srgbClr val="000000"/>
                </a:solidFill>
                <a:latin typeface="Futura Lt BT" pitchFamily="34" charset="0"/>
              </a:rPr>
              <a:t> Lungs:</a:t>
            </a:r>
            <a:endParaRPr lang="en-US" sz="1800" u="sng">
              <a:solidFill>
                <a:srgbClr val="CCCCFF"/>
              </a:solidFill>
              <a:latin typeface="Futura Lt BT" pitchFamily="34" charset="0"/>
              <a:hlinkClick r:id="rId4"/>
            </a:endParaRPr>
          </a:p>
          <a:p>
            <a:r>
              <a:rPr lang="en-US" sz="1800" u="sng">
                <a:solidFill>
                  <a:srgbClr val="CCCCFF"/>
                </a:solidFill>
                <a:latin typeface="Futura Lt BT" pitchFamily="34" charset="0"/>
                <a:hlinkClick r:id="rId4"/>
              </a:rPr>
              <a:t>http://www.bartleby.com/107/240.html</a:t>
            </a:r>
            <a:r>
              <a:rPr lang="en-US" sz="1800" u="sng">
                <a:solidFill>
                  <a:srgbClr val="CCCCFF"/>
                </a:solidFill>
                <a:latin typeface="Futura Lt BT" pitchFamily="34" charset="0"/>
              </a:rPr>
              <a:t> </a:t>
            </a:r>
            <a:endParaRPr lang="en-US" sz="1800">
              <a:solidFill>
                <a:srgbClr val="000000"/>
              </a:solidFill>
              <a:latin typeface="Futura Lt BT" pitchFamily="34" charset="0"/>
            </a:endParaRPr>
          </a:p>
          <a:p>
            <a:endParaRPr lang="en-US" sz="1800">
              <a:solidFill>
                <a:srgbClr val="000000"/>
              </a:solidFill>
              <a:latin typeface="Futura Lt BT" pitchFamily="34" charset="0"/>
            </a:endParaRPr>
          </a:p>
          <a:p>
            <a:r>
              <a:rPr lang="en-US" sz="1800">
                <a:solidFill>
                  <a:srgbClr val="000000"/>
                </a:solidFill>
                <a:latin typeface="Futura Lt BT" pitchFamily="34" charset="0"/>
              </a:rPr>
              <a:t>The Candian Lung Association:</a:t>
            </a:r>
            <a:endParaRPr lang="en-US" sz="1800" u="sng">
              <a:solidFill>
                <a:srgbClr val="CCCCFF"/>
              </a:solidFill>
              <a:latin typeface="Futura Lt BT" pitchFamily="34" charset="0"/>
              <a:hlinkClick r:id="rId5"/>
            </a:endParaRPr>
          </a:p>
          <a:p>
            <a:r>
              <a:rPr lang="en-US" sz="1800" u="sng">
                <a:solidFill>
                  <a:srgbClr val="D6D6F5"/>
                </a:solidFill>
              </a:rPr>
              <a:t>http://www.lung.ca/lung101-renseignez/respiratory-respiratoire/how-comment/index_e.php</a:t>
            </a:r>
            <a:endParaRPr lang="en-US">
              <a:solidFill>
                <a:srgbClr val="D6D6F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70025"/>
            <a:ext cx="78486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762000" y="304800"/>
            <a:ext cx="784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Normal lungs and heart. The pleural surface is smooth and shiny. The lungs extend down to the apex of the heart.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ancerLungCentralCr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430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182938" y="381000"/>
            <a:ext cx="258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Futura Md BT" pitchFamily="34" charset="0"/>
              </a:rPr>
              <a:t>Cancerous Lung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3455988" y="381000"/>
            <a:ext cx="2046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Futura Md BT" pitchFamily="34" charset="0"/>
              </a:rPr>
              <a:t>Lung Cancer</a:t>
            </a: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914400" y="1143000"/>
            <a:ext cx="724535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Futura Md BT" pitchFamily="34" charset="0"/>
              </a:rPr>
              <a:t>Images: Lung cancer:</a:t>
            </a:r>
            <a:endParaRPr lang="en-US" sz="1800">
              <a:solidFill>
                <a:srgbClr val="000000"/>
              </a:solidFill>
              <a:latin typeface="Futura Lt BT" pitchFamily="34" charset="0"/>
            </a:endParaRPr>
          </a:p>
          <a:p>
            <a:r>
              <a:rPr lang="en-US" sz="1800">
                <a:solidFill>
                  <a:srgbClr val="000000"/>
                </a:solidFill>
                <a:latin typeface="Futura Lt BT" pitchFamily="34" charset="0"/>
              </a:rPr>
              <a:t>Gross cross section:</a:t>
            </a:r>
            <a:endParaRPr lang="en-US" sz="1800" u="sng">
              <a:solidFill>
                <a:srgbClr val="CCCCFF"/>
              </a:solidFill>
              <a:latin typeface="Futura Lt BT" pitchFamily="34" charset="0"/>
              <a:hlinkClick r:id="rId2"/>
            </a:endParaRPr>
          </a:p>
          <a:p>
            <a:r>
              <a:rPr lang="en-US" sz="1800" u="sng">
                <a:solidFill>
                  <a:srgbClr val="CCCCFF"/>
                </a:solidFill>
                <a:latin typeface="Futura Lt BT" pitchFamily="34" charset="0"/>
                <a:hlinkClick r:id="rId2"/>
              </a:rPr>
              <a:t>http://www-medlib.med.utah.edu/WebPath/LUNGHTML/LUNG068.html</a:t>
            </a:r>
            <a:r>
              <a:rPr lang="en-US" sz="1800" u="sng">
                <a:solidFill>
                  <a:srgbClr val="CCCCFF"/>
                </a:solidFill>
                <a:latin typeface="Futura Lt BT" pitchFamily="34" charset="0"/>
              </a:rPr>
              <a:t> </a:t>
            </a:r>
            <a:endParaRPr lang="en-US" sz="1800">
              <a:solidFill>
                <a:srgbClr val="000000"/>
              </a:solidFill>
              <a:latin typeface="Futura Lt BT" pitchFamily="34" charset="0"/>
            </a:endParaRPr>
          </a:p>
          <a:p>
            <a:endParaRPr lang="en-US" sz="1800">
              <a:solidFill>
                <a:srgbClr val="000000"/>
              </a:solidFill>
              <a:latin typeface="Futura Lt BT" pitchFamily="34" charset="0"/>
            </a:endParaRPr>
          </a:p>
          <a:p>
            <a:r>
              <a:rPr lang="en-US" sz="1800">
                <a:solidFill>
                  <a:srgbClr val="000000"/>
                </a:solidFill>
                <a:latin typeface="Futura Lt BT" pitchFamily="34" charset="0"/>
              </a:rPr>
              <a:t>Multiple masses:</a:t>
            </a:r>
            <a:endParaRPr lang="en-US" sz="1800" u="sng">
              <a:solidFill>
                <a:srgbClr val="CCCCFF"/>
              </a:solidFill>
              <a:latin typeface="Futura Lt BT" pitchFamily="34" charset="0"/>
              <a:hlinkClick r:id="rId3"/>
            </a:endParaRPr>
          </a:p>
          <a:p>
            <a:r>
              <a:rPr lang="en-US" sz="1800" u="sng">
                <a:solidFill>
                  <a:srgbClr val="CCCCFF"/>
                </a:solidFill>
                <a:latin typeface="Futura Lt BT" pitchFamily="34" charset="0"/>
                <a:hlinkClick r:id="rId3"/>
              </a:rPr>
              <a:t>http://www-medlib.med.utah.edu/WebPath/LUNGHTML/LUNG078.html</a:t>
            </a:r>
            <a:r>
              <a:rPr lang="en-US" sz="1800" u="sng">
                <a:solidFill>
                  <a:srgbClr val="CCCCFF"/>
                </a:solidFill>
                <a:latin typeface="Futura Lt BT" pitchFamily="34" charset="0"/>
              </a:rPr>
              <a:t> </a:t>
            </a:r>
            <a:endParaRPr lang="en-US" sz="1800">
              <a:solidFill>
                <a:srgbClr val="000000"/>
              </a:solidFill>
              <a:latin typeface="Futura Lt BT" pitchFamily="34" charset="0"/>
            </a:endParaRPr>
          </a:p>
          <a:p>
            <a:endParaRPr lang="en-US" sz="1800">
              <a:solidFill>
                <a:srgbClr val="000000"/>
              </a:solidFill>
              <a:latin typeface="Futura Lt BT" pitchFamily="34" charset="0"/>
            </a:endParaRPr>
          </a:p>
          <a:p>
            <a:r>
              <a:rPr lang="en-US" sz="1800">
                <a:solidFill>
                  <a:srgbClr val="000000"/>
                </a:solidFill>
                <a:latin typeface="Futura Lt BT" pitchFamily="34" charset="0"/>
              </a:rPr>
              <a:t>Quit Smoking Support (multiple types of diseased lungs pictured):</a:t>
            </a:r>
            <a:endParaRPr lang="en-US" sz="1800" u="sng">
              <a:solidFill>
                <a:srgbClr val="CCCCFF"/>
              </a:solidFill>
              <a:latin typeface="Futura Lt BT" pitchFamily="34" charset="0"/>
              <a:hlinkClick r:id="rId4"/>
            </a:endParaRPr>
          </a:p>
          <a:p>
            <a:r>
              <a:rPr lang="en-US" sz="1800" u="sng">
                <a:solidFill>
                  <a:srgbClr val="CCCCFF"/>
                </a:solidFill>
                <a:latin typeface="Futura Lt BT" pitchFamily="34" charset="0"/>
                <a:hlinkClick r:id="rId4"/>
              </a:rPr>
              <a:t>http://www.quitsmokingsupport.com/lungphotos.htm</a:t>
            </a:r>
            <a:r>
              <a:rPr lang="en-US" sz="1800" u="sng">
                <a:solidFill>
                  <a:srgbClr val="CCCCFF"/>
                </a:solidFill>
                <a:latin typeface="Futura Lt BT" pitchFamily="34" charset="0"/>
              </a:rPr>
              <a:t> </a:t>
            </a:r>
            <a:endParaRPr lang="en-US" sz="1800">
              <a:solidFill>
                <a:srgbClr val="000000"/>
              </a:solidFill>
              <a:latin typeface="Futura Md BT" pitchFamily="34" charset="0"/>
            </a:endParaRPr>
          </a:p>
          <a:p>
            <a:endParaRPr lang="en-US" sz="1800">
              <a:solidFill>
                <a:srgbClr val="000000"/>
              </a:solidFill>
              <a:latin typeface="Futura Md BT" pitchFamily="34" charset="0"/>
            </a:endParaRPr>
          </a:p>
          <a:p>
            <a:endParaRPr lang="en-US" sz="1800">
              <a:solidFill>
                <a:srgbClr val="000000"/>
              </a:solidFill>
              <a:latin typeface="Futura Md BT" pitchFamily="34" charset="0"/>
            </a:endParaRPr>
          </a:p>
          <a:p>
            <a:endParaRPr lang="en-US" sz="1800">
              <a:solidFill>
                <a:srgbClr val="000000"/>
              </a:solidFill>
              <a:latin typeface="Futura Md BT" pitchFamily="34" charset="0"/>
            </a:endParaRPr>
          </a:p>
          <a:p>
            <a:r>
              <a:rPr lang="en-US" sz="1800">
                <a:solidFill>
                  <a:srgbClr val="000000"/>
                </a:solidFill>
                <a:latin typeface="Futura Md BT" pitchFamily="34" charset="0"/>
              </a:rPr>
              <a:t>Information on lung cancer:</a:t>
            </a:r>
            <a:endParaRPr lang="en-US" sz="1800">
              <a:solidFill>
                <a:srgbClr val="000000"/>
              </a:solidFill>
              <a:latin typeface="Futura Lt BT" pitchFamily="34" charset="0"/>
            </a:endParaRPr>
          </a:p>
          <a:p>
            <a:r>
              <a:rPr lang="en-US" sz="1800">
                <a:solidFill>
                  <a:srgbClr val="000000"/>
                </a:solidFill>
                <a:latin typeface="Futura Lt BT" pitchFamily="34" charset="0"/>
              </a:rPr>
              <a:t>Medline Plus Medical Encyclopedia:</a:t>
            </a:r>
            <a:endParaRPr lang="en-US" sz="1800">
              <a:solidFill>
                <a:srgbClr val="000000"/>
              </a:solidFill>
              <a:latin typeface="Futura Lt BT" pitchFamily="34" charset="0"/>
              <a:hlinkClick r:id="rId5"/>
            </a:endParaRPr>
          </a:p>
          <a:p>
            <a:r>
              <a:rPr lang="en-US" sz="1800">
                <a:solidFill>
                  <a:srgbClr val="000000"/>
                </a:solidFill>
                <a:latin typeface="Futura Lt BT" pitchFamily="34" charset="0"/>
                <a:hlinkClick r:id="rId5"/>
              </a:rPr>
              <a:t>http://www.nlm.nih.gov/medlineplus/ency/article/000122.htm</a:t>
            </a:r>
            <a:endParaRPr lang="en-US" sz="1800">
              <a:solidFill>
                <a:srgbClr val="000000"/>
              </a:solidFill>
              <a:latin typeface="Futura Lt BT" pitchFamily="34" charset="0"/>
            </a:endParaRPr>
          </a:p>
          <a:p>
            <a:endParaRPr lang="en-US" sz="1800">
              <a:solidFill>
                <a:srgbClr val="000000"/>
              </a:solidFill>
              <a:latin typeface="Futura Lt BT" pitchFamily="34" charset="0"/>
            </a:endParaRPr>
          </a:p>
          <a:p>
            <a:r>
              <a:rPr lang="en-US" sz="1800"/>
              <a:t>Lung Cancer.org:</a:t>
            </a:r>
          </a:p>
          <a:p>
            <a:r>
              <a:rPr lang="en-US" sz="1800" u="sng">
                <a:hlinkClick r:id="rId6"/>
              </a:rPr>
              <a:t>http://www.lungcancer.org/reading/</a:t>
            </a:r>
            <a:r>
              <a:rPr lang="en-US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217</Words>
  <Application>Microsoft PowerPoint</Application>
  <PresentationFormat>On-screen Show (4:3)</PresentationFormat>
  <Paragraphs>37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Times New Roman</vt:lpstr>
      <vt:lpstr>Arial</vt:lpstr>
      <vt:lpstr>Calibri</vt:lpstr>
      <vt:lpstr>ＭＳ Ｐゴシック</vt:lpstr>
      <vt:lpstr>Futura Md BT</vt:lpstr>
      <vt:lpstr>Futura Lt BT</vt:lpstr>
      <vt:lpstr>Default Design</vt:lpstr>
      <vt:lpstr>Slide 1</vt:lpstr>
      <vt:lpstr>Slide 2</vt:lpstr>
      <vt:lpstr>Slide 3</vt:lpstr>
      <vt:lpstr>Slide 4</vt:lpstr>
    </vt:vector>
  </TitlesOfParts>
  <Company>cosi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MPeffe01</dc:creator>
  <cp:keywords/>
  <cp:lastModifiedBy>Jacqueline Barge</cp:lastModifiedBy>
  <cp:revision>15</cp:revision>
  <dcterms:created xsi:type="dcterms:W3CDTF">2012-05-25T13:08:54Z</dcterms:created>
  <dcterms:modified xsi:type="dcterms:W3CDTF">2012-05-25T13:21:00Z</dcterms:modified>
</cp:coreProperties>
</file>