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9"/>
  </p:notes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84" charset="0"/>
        <a:ea typeface="Times New Roman" pitchFamily="-84" charset="0"/>
        <a:cs typeface="Times New Roman" pitchFamily="-8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84" charset="0"/>
        <a:ea typeface="Times New Roman" pitchFamily="-84" charset="0"/>
        <a:cs typeface="Times New Roman" pitchFamily="-8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84" charset="0"/>
        <a:ea typeface="Times New Roman" pitchFamily="-84" charset="0"/>
        <a:cs typeface="Times New Roman" pitchFamily="-8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84" charset="0"/>
        <a:ea typeface="Times New Roman" pitchFamily="-84" charset="0"/>
        <a:cs typeface="Times New Roman" pitchFamily="-8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84" charset="0"/>
        <a:ea typeface="Times New Roman" pitchFamily="-84" charset="0"/>
        <a:cs typeface="Times New Roman" pitchFamily="-84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pitchFamily="-84" charset="0"/>
        <a:ea typeface="Times New Roman" pitchFamily="-84" charset="0"/>
        <a:cs typeface="Times New Roman" pitchFamily="-84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pitchFamily="-84" charset="0"/>
        <a:ea typeface="Times New Roman" pitchFamily="-84" charset="0"/>
        <a:cs typeface="Times New Roman" pitchFamily="-84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pitchFamily="-84" charset="0"/>
        <a:ea typeface="Times New Roman" pitchFamily="-84" charset="0"/>
        <a:cs typeface="Times New Roman" pitchFamily="-84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pitchFamily="-84" charset="0"/>
        <a:ea typeface="Times New Roman" pitchFamily="-84" charset="0"/>
        <a:cs typeface="Times New Roman" pitchFamily="-8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webPr allowPng="1" organizeInFolders="0" useLongFilenames="0" imgSz="1024x768" encoding="macintosh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8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Times New Roman" pitchFamily="-108" charset="0"/>
                <a:ea typeface="Times New Roman" pitchFamily="-108" charset="0"/>
                <a:cs typeface="Times New Roman" pitchFamily="-10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Times New Roman" pitchFamily="-108" charset="0"/>
                <a:ea typeface="Times New Roman" pitchFamily="-108" charset="0"/>
                <a:cs typeface="Times New Roman" pitchFamily="-108" charset="0"/>
              </a:defRPr>
            </a:lvl1pPr>
          </a:lstStyle>
          <a:p>
            <a:pPr>
              <a:defRPr/>
            </a:pPr>
            <a:fld id="{458C8461-6295-FF49-9992-C74853E133E2}" type="datetime1">
              <a:rPr lang="en-US"/>
              <a:pPr>
                <a:defRPr/>
              </a:pPr>
              <a:t>5/25/12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Times New Roman" pitchFamily="-108" charset="0"/>
                <a:ea typeface="Times New Roman" pitchFamily="-108" charset="0"/>
                <a:cs typeface="Times New Roman" pitchFamily="-10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Times New Roman" pitchFamily="-108" charset="0"/>
                <a:ea typeface="Times New Roman" pitchFamily="-108" charset="0"/>
                <a:cs typeface="Times New Roman" pitchFamily="-108" charset="0"/>
              </a:defRPr>
            </a:lvl1pPr>
          </a:lstStyle>
          <a:p>
            <a:pPr>
              <a:defRPr/>
            </a:pPr>
            <a:fld id="{52218918-B03A-184D-8E11-983584AE50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ＭＳ Ｐゴシック" pitchFamily="-84" charset="-128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6 images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94CD700-C262-C044-B80E-9954EBF27768}" type="slidenum">
              <a:rPr lang="en-US">
                <a:latin typeface="Times New Roman" pitchFamily="-84" charset="0"/>
                <a:ea typeface="Times New Roman" pitchFamily="-84" charset="0"/>
                <a:cs typeface="Times New Roman" pitchFamily="-84" charset="0"/>
              </a:rPr>
              <a:pPr/>
              <a:t>1</a:t>
            </a:fld>
            <a:endParaRPr lang="en-US">
              <a:latin typeface="Times New Roman" pitchFamily="-84" charset="0"/>
              <a:ea typeface="Times New Roman" pitchFamily="-84" charset="0"/>
              <a:cs typeface="Times New Roman" pitchFamily="-8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AEB3F-1C3C-5344-B304-10379A0350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CC592-24D8-AD4C-BE7E-814EF1C13A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365F7-9D5E-8540-AD49-DB51F780CB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50A35-7458-0446-847A-E81A490A2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1903E-951C-D449-8756-CC8C74B973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357F6-1685-E54D-97F5-D3CCDDA71C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EC0F7-C3C5-5444-B576-30D65E8C38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D7781-E876-0B48-A25B-4BCDA48DC1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C824F-4C06-4444-85AE-064822BE9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F9208-D2EA-5940-AF5B-4DDB8DD70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F2BDD-242A-774C-8A08-CFC136E6F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108" charset="0"/>
                <a:ea typeface="Times New Roman" pitchFamily="-108" charset="0"/>
                <a:cs typeface="Times New Roman" pitchFamily="-10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108" charset="0"/>
                <a:ea typeface="Times New Roman" pitchFamily="-108" charset="0"/>
                <a:cs typeface="Times New Roman" pitchFamily="-10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-108" charset="0"/>
                <a:ea typeface="Times New Roman" pitchFamily="-108" charset="0"/>
                <a:cs typeface="Times New Roman" pitchFamily="-108" charset="0"/>
              </a:defRPr>
            </a:lvl1pPr>
          </a:lstStyle>
          <a:p>
            <a:pPr>
              <a:defRPr/>
            </a:pPr>
            <a:fld id="{B6EF0DF9-711A-7E4D-862F-14253D14C5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  <a:ea typeface="Times New Roman" pitchFamily="-108" charset="0"/>
          <a:cs typeface="Times New Roman" pitchFamily="-10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  <a:ea typeface="Times New Roman" pitchFamily="-108" charset="0"/>
          <a:cs typeface="Times New Roman" pitchFamily="-10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  <a:ea typeface="Times New Roman" pitchFamily="-108" charset="0"/>
          <a:cs typeface="Times New Roman" pitchFamily="-10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  <a:ea typeface="Times New Roman" pitchFamily="-108" charset="0"/>
          <a:cs typeface="Times New Roman" pitchFamily="-10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  <a:ea typeface="Times New Roman" pitchFamily="-108" charset="0"/>
          <a:cs typeface="Times New Roman" pitchFamily="-10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  <a:ea typeface="Times New Roman" pitchFamily="-108" charset="0"/>
          <a:cs typeface="Times New Roman" pitchFamily="-10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  <a:ea typeface="Times New Roman" pitchFamily="-108" charset="0"/>
          <a:cs typeface="Times New Roman" pitchFamily="-10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  <a:ea typeface="Times New Roman" pitchFamily="-108" charset="0"/>
          <a:cs typeface="Times New Roman" pitchFamily="-10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3124200" y="685800"/>
            <a:ext cx="25257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b="1">
                <a:latin typeface="Futura Md BT" pitchFamily="34" charset="0"/>
              </a:rPr>
              <a:t>Stab Wounds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1066800" y="2286000"/>
            <a:ext cx="69056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 b="1"/>
              <a:t>  </a:t>
            </a:r>
            <a:r>
              <a:rPr lang="en-US" b="1">
                <a:latin typeface="Futura Lt BT" pitchFamily="34" charset="0"/>
              </a:rPr>
              <a:t>Look at the following images.</a:t>
            </a:r>
          </a:p>
          <a:p>
            <a:pPr>
              <a:buFontTx/>
              <a:buChar char="•"/>
            </a:pPr>
            <a:endParaRPr lang="en-US" b="1">
              <a:latin typeface="Futura Lt BT" pitchFamily="34" charset="0"/>
            </a:endParaRPr>
          </a:p>
          <a:p>
            <a:pPr>
              <a:buFontTx/>
              <a:buChar char="•"/>
            </a:pPr>
            <a:r>
              <a:rPr lang="en-US" b="1">
                <a:latin typeface="Futura Lt BT" pitchFamily="34" charset="0"/>
              </a:rPr>
              <a:t>  Make observations about the shape of the wound.</a:t>
            </a:r>
          </a:p>
          <a:p>
            <a:pPr>
              <a:buFontTx/>
              <a:buChar char="•"/>
            </a:pPr>
            <a:endParaRPr lang="en-US" b="1">
              <a:latin typeface="Futura Lt BT" pitchFamily="34" charset="0"/>
            </a:endParaRPr>
          </a:p>
          <a:p>
            <a:pPr>
              <a:buFontTx/>
              <a:buChar char="•"/>
            </a:pPr>
            <a:r>
              <a:rPr lang="en-US" b="1">
                <a:latin typeface="Futura Lt BT" pitchFamily="34" charset="0"/>
              </a:rPr>
              <a:t>  Make an assumption about the instrument used.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7" descr="Autopsy_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990600"/>
            <a:ext cx="7086600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Autopsy_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609600"/>
            <a:ext cx="3868738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StabPhillipsheadScrewdriv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7763" y="700088"/>
            <a:ext cx="6848475" cy="545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 descr="StabScissor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7763" y="681038"/>
            <a:ext cx="6848475" cy="549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 descr="StabScrewDriv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7800" y="1136650"/>
            <a:ext cx="3708400" cy="458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StabScrewdriver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57288" y="700088"/>
            <a:ext cx="6829425" cy="545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Times New Roman"/>
        <a:cs typeface="Times New Roman"/>
      </a:majorFont>
      <a:minorFont>
        <a:latin typeface="Times New Roman"/>
        <a:ea typeface="Times New Roma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31</Words>
  <Application>Microsoft PowerPoint</Application>
  <PresentationFormat>On-screen Show (4:3)</PresentationFormat>
  <Paragraphs>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Times New Roman</vt:lpstr>
      <vt:lpstr>Arial</vt:lpstr>
      <vt:lpstr>Calibri</vt:lpstr>
      <vt:lpstr>ＭＳ Ｐゴシック</vt:lpstr>
      <vt:lpstr>Futura Md BT</vt:lpstr>
      <vt:lpstr>Futura Lt BT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cosi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MPeffe01</dc:creator>
  <cp:keywords/>
  <cp:lastModifiedBy>Jacqueline Barge</cp:lastModifiedBy>
  <cp:revision>13</cp:revision>
  <dcterms:created xsi:type="dcterms:W3CDTF">2012-05-25T13:09:08Z</dcterms:created>
  <dcterms:modified xsi:type="dcterms:W3CDTF">2012-05-25T13:45:29Z</dcterms:modified>
</cp:coreProperties>
</file>